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Gagalin" charset="1" panose="00000500000000000000"/>
      <p:regular r:id="rId41"/>
    </p:embeddedFont>
    <p:embeddedFont>
      <p:font typeface="DM Sans Bold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492493"/>
            <a:ext cx="15290417" cy="2494698"/>
            <a:chOff x="0" y="0"/>
            <a:chExt cx="20387223" cy="332626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76225"/>
              <a:ext cx="20387223" cy="708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8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521084"/>
              <a:ext cx="20387223" cy="805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25071"/>
              <a:ext cx="20387223" cy="9218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0" y="2778874"/>
            <a:ext cx="11608879" cy="291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6"/>
              </a:lnSpc>
              <a:spcBef>
                <a:spcPct val="0"/>
              </a:spcBef>
            </a:pPr>
            <a:r>
              <a:rPr lang="en-US" sz="16997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Beloven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480861"/>
            <a:ext cx="10833964" cy="1894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7"/>
              </a:lnSpc>
              <a:spcBef>
                <a:spcPct val="0"/>
              </a:spcBef>
            </a:pPr>
            <a:r>
              <a:rPr lang="en-US" sz="1106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IN DE BIJBEL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352283" y="2635948"/>
            <a:ext cx="7158865" cy="6702487"/>
          </a:xfrm>
          <a:custGeom>
            <a:avLst/>
            <a:gdLst/>
            <a:ahLst/>
            <a:cxnLst/>
            <a:rect r="r" b="b" t="t" l="l"/>
            <a:pathLst>
              <a:path h="6702487" w="7158865">
                <a:moveTo>
                  <a:pt x="0" y="0"/>
                </a:moveTo>
                <a:lnTo>
                  <a:pt x="7158864" y="0"/>
                </a:lnTo>
                <a:lnTo>
                  <a:pt x="7158864" y="6702487"/>
                </a:lnTo>
                <a:lnTo>
                  <a:pt x="0" y="6702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923925"/>
            <a:ext cx="18288000" cy="93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BIJBELBEELDEN jeugd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9070466"/>
            <a:ext cx="18288000" cy="4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Evangelie Om Niet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632835"/>
            <a:ext cx="18288000" cy="2916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Kun je je </a:t>
            </a: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altijd 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AAN een </a:t>
            </a:r>
            <a:r>
              <a:rPr lang="en-US" sz="55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belofte houden?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wat denk jij?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060450"/>
            <a:ext cx="18288000" cy="24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Waarom </a:t>
            </a: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wel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of waarom </a:t>
            </a: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niet</a:t>
            </a: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536664" y="4506904"/>
            <a:ext cx="5214673" cy="4236921"/>
          </a:xfrm>
          <a:custGeom>
            <a:avLst/>
            <a:gdLst/>
            <a:ahLst/>
            <a:cxnLst/>
            <a:rect r="r" b="b" t="t" l="l"/>
            <a:pathLst>
              <a:path h="4236921" w="5214673">
                <a:moveTo>
                  <a:pt x="0" y="0"/>
                </a:moveTo>
                <a:lnTo>
                  <a:pt x="5214672" y="0"/>
                </a:lnTo>
                <a:lnTo>
                  <a:pt x="5214672" y="4236921"/>
                </a:lnTo>
                <a:lnTo>
                  <a:pt x="0" y="4236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42500" y="1842361"/>
            <a:ext cx="6731779" cy="4114800"/>
          </a:xfrm>
          <a:custGeom>
            <a:avLst/>
            <a:gdLst/>
            <a:ahLst/>
            <a:cxnLst/>
            <a:rect r="r" b="b" t="t" l="l"/>
            <a:pathLst>
              <a:path h="4114800" w="6731779">
                <a:moveTo>
                  <a:pt x="0" y="0"/>
                </a:moveTo>
                <a:lnTo>
                  <a:pt x="6731779" y="0"/>
                </a:lnTo>
                <a:lnTo>
                  <a:pt x="6731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6150803"/>
            <a:ext cx="18288000" cy="153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IN DE BIJBEL 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340100"/>
            <a:ext cx="18288000" cy="351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Petrus was een leerling van de Heer Jezus.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Hij heeft ook wel eens</a:t>
            </a: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iets beloofd</a:t>
            </a: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  <a:p>
            <a:pPr algn="ctr">
              <a:lnSpc>
                <a:spcPts val="6999"/>
              </a:lnSpc>
            </a:pP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lees maar mee in Lucas 22 ...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5753746" y="2287607"/>
            <a:ext cx="11986251" cy="3326185"/>
          </a:xfrm>
          <a:custGeom>
            <a:avLst/>
            <a:gdLst/>
            <a:ahLst/>
            <a:cxnLst/>
            <a:rect r="r" b="b" t="t" l="l"/>
            <a:pathLst>
              <a:path h="3326185" w="11986251">
                <a:moveTo>
                  <a:pt x="0" y="3326184"/>
                </a:moveTo>
                <a:lnTo>
                  <a:pt x="11986251" y="3326184"/>
                </a:lnTo>
                <a:lnTo>
                  <a:pt x="11986251" y="0"/>
                </a:lnTo>
                <a:lnTo>
                  <a:pt x="0" y="0"/>
                </a:lnTo>
                <a:lnTo>
                  <a:pt x="0" y="33261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4921" y="1481138"/>
            <a:ext cx="3651885" cy="8229600"/>
          </a:xfrm>
          <a:custGeom>
            <a:avLst/>
            <a:gdLst/>
            <a:ahLst/>
            <a:cxnLst/>
            <a:rect r="r" b="b" t="t" l="l"/>
            <a:pathLst>
              <a:path h="8229600" w="3651885">
                <a:moveTo>
                  <a:pt x="0" y="0"/>
                </a:moveTo>
                <a:lnTo>
                  <a:pt x="3651885" y="0"/>
                </a:lnTo>
                <a:lnTo>
                  <a:pt x="36518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70447" y="2699495"/>
            <a:ext cx="8846412" cy="244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349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“Heer, met U ben ik </a:t>
            </a:r>
          </a:p>
          <a:p>
            <a:pPr algn="ctr">
              <a:lnSpc>
                <a:spcPts val="4898"/>
              </a:lnSpc>
            </a:pPr>
            <a:r>
              <a:rPr lang="en-US" sz="349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er klaar voor naar</a:t>
            </a:r>
          </a:p>
          <a:p>
            <a:pPr algn="ctr">
              <a:lnSpc>
                <a:spcPts val="4898"/>
              </a:lnSpc>
            </a:pPr>
            <a:r>
              <a:rPr lang="en-US" sz="349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de gevangenis te gaan</a:t>
            </a:r>
          </a:p>
          <a:p>
            <a:pPr algn="ctr">
              <a:lnSpc>
                <a:spcPts val="4898"/>
              </a:lnSpc>
              <a:spcBef>
                <a:spcPct val="0"/>
              </a:spcBef>
            </a:pPr>
            <a:r>
              <a:rPr lang="en-US" sz="349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en te sterven!”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14400"/>
            <a:ext cx="16230600" cy="101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daar zegt Petrus: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305050"/>
            <a:ext cx="18288000" cy="558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Petrus wilde graag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met de Heer JEZUS meegaan.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Hij</a:t>
            </a: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dacht </a:t>
            </a: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dat hij dat kon.</a:t>
            </a:r>
          </a:p>
          <a:p>
            <a:pPr algn="ctr">
              <a:lnSpc>
                <a:spcPts val="6300"/>
              </a:lnSpc>
            </a:pP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Dat kunnen wij ook wel eens doen.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Iets </a:t>
            </a: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beloven </a:t>
            </a: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aan God of de heer </a:t>
            </a:r>
          </a:p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en dan denken:</a:t>
            </a: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ik kan dat wel</a:t>
            </a: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519487"/>
            <a:ext cx="13212305" cy="313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denk jij ook wel eens</a:t>
            </a:r>
          </a:p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dat God wil dat je </a:t>
            </a: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iets aan Hem belooft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793513" y="2047555"/>
            <a:ext cx="3698721" cy="6191890"/>
          </a:xfrm>
          <a:custGeom>
            <a:avLst/>
            <a:gdLst/>
            <a:ahLst/>
            <a:cxnLst/>
            <a:rect r="r" b="b" t="t" l="l"/>
            <a:pathLst>
              <a:path h="6191890" w="3698721">
                <a:moveTo>
                  <a:pt x="0" y="0"/>
                </a:moveTo>
                <a:lnTo>
                  <a:pt x="3698721" y="0"/>
                </a:lnTo>
                <a:lnTo>
                  <a:pt x="3698721" y="6191890"/>
                </a:lnTo>
                <a:lnTo>
                  <a:pt x="0" y="619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595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88109" y="1982644"/>
            <a:ext cx="2109529" cy="6321712"/>
          </a:xfrm>
          <a:custGeom>
            <a:avLst/>
            <a:gdLst/>
            <a:ahLst/>
            <a:cxnLst/>
            <a:rect r="r" b="b" t="t" l="l"/>
            <a:pathLst>
              <a:path h="6321712" w="2109529">
                <a:moveTo>
                  <a:pt x="0" y="0"/>
                </a:moveTo>
                <a:lnTo>
                  <a:pt x="2109529" y="0"/>
                </a:lnTo>
                <a:lnTo>
                  <a:pt x="2109529" y="6321712"/>
                </a:lnTo>
                <a:lnTo>
                  <a:pt x="0" y="6321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7495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174" y="2897187"/>
            <a:ext cx="13588109" cy="439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Maar dat is niet zo,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want Het is precies andersom.</a:t>
            </a:r>
          </a:p>
          <a:p>
            <a:pPr algn="ctr">
              <a:lnSpc>
                <a:spcPts val="6999"/>
              </a:lnSpc>
            </a:pP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God wil dat je gaat begrijpen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dat </a:t>
            </a: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Hij iets</a:t>
            </a: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aan jou</a:t>
            </a: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heEFT beloofd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495669"/>
            <a:ext cx="18288000" cy="312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Wat</a:t>
            </a:r>
            <a:r>
              <a:rPr lang="en-US" sz="8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8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zou dat </a:t>
            </a:r>
          </a:p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kunnen zijn</a:t>
            </a: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4135" y="2742184"/>
            <a:ext cx="5129647" cy="4802632"/>
          </a:xfrm>
          <a:custGeom>
            <a:avLst/>
            <a:gdLst/>
            <a:ahLst/>
            <a:cxnLst/>
            <a:rect r="r" b="b" t="t" l="l"/>
            <a:pathLst>
              <a:path h="4802632" w="5129647">
                <a:moveTo>
                  <a:pt x="0" y="0"/>
                </a:moveTo>
                <a:lnTo>
                  <a:pt x="5129647" y="0"/>
                </a:lnTo>
                <a:lnTo>
                  <a:pt x="5129647" y="4802632"/>
                </a:lnTo>
                <a:lnTo>
                  <a:pt x="0" y="48026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23531" y="2193925"/>
            <a:ext cx="12664469" cy="579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IN de bijbel lees je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dat de Heer JESUS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DE</a:t>
            </a: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54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Redder van de wereld</a:t>
            </a:r>
            <a:r>
              <a:rPr lang="en-US" sz="54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is.</a:t>
            </a:r>
          </a:p>
          <a:p>
            <a:pPr algn="ctr">
              <a:lnSpc>
                <a:spcPts val="7699"/>
              </a:lnSpc>
            </a:pP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Door </a:t>
            </a:r>
            <a:r>
              <a:rPr lang="en-US" sz="54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hem</a:t>
            </a: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gaat God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de wereld redden.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383085"/>
            <a:ext cx="18288000" cy="136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is </a:t>
            </a:r>
            <a:r>
              <a:rPr lang="en-US" sz="7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Beloven</a:t>
            </a: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?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1303" y="3673472"/>
            <a:ext cx="14105395" cy="278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God zegt, 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zal </a:t>
            </a:r>
            <a:r>
              <a:rPr lang="en-US" sz="7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ook gebeuren</a:t>
            </a: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...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97928" y="1935163"/>
            <a:ext cx="12590072" cy="6254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want: 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AFSPRAAK</a:t>
            </a:r>
            <a:r>
              <a:rPr lang="en-US" sz="8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  <a:p>
            <a:pPr algn="ctr">
              <a:lnSpc>
                <a:spcPts val="9120"/>
              </a:lnSpc>
            </a:pPr>
            <a:r>
              <a:rPr lang="en-US" sz="8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= 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AFSPRAAK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81567" y="3240389"/>
            <a:ext cx="3554060" cy="3806222"/>
          </a:xfrm>
          <a:custGeom>
            <a:avLst/>
            <a:gdLst/>
            <a:ahLst/>
            <a:cxnLst/>
            <a:rect r="r" b="b" t="t" l="l"/>
            <a:pathLst>
              <a:path h="3806222" w="3554060">
                <a:moveTo>
                  <a:pt x="0" y="0"/>
                </a:moveTo>
                <a:lnTo>
                  <a:pt x="3554059" y="0"/>
                </a:lnTo>
                <a:lnTo>
                  <a:pt x="3554059" y="3806222"/>
                </a:lnTo>
                <a:lnTo>
                  <a:pt x="0" y="3806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298973"/>
            <a:ext cx="14189645" cy="3489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16"/>
              </a:lnSpc>
            </a:pPr>
            <a:r>
              <a:rPr lang="en-US" sz="1001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GOD </a:t>
            </a:r>
            <a:r>
              <a:rPr lang="en-US" sz="10011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doet ALTIJD</a:t>
            </a:r>
          </a:p>
          <a:p>
            <a:pPr algn="ctr">
              <a:lnSpc>
                <a:spcPts val="14016"/>
              </a:lnSpc>
              <a:spcBef>
                <a:spcPct val="0"/>
              </a:spcBef>
            </a:pPr>
            <a:r>
              <a:rPr lang="en-US" sz="1001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hij belooft!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703504" y="3086100"/>
            <a:ext cx="2556320" cy="4114800"/>
          </a:xfrm>
          <a:custGeom>
            <a:avLst/>
            <a:gdLst/>
            <a:ahLst/>
            <a:cxnLst/>
            <a:rect r="r" b="b" t="t" l="l"/>
            <a:pathLst>
              <a:path h="4114800" w="2556320">
                <a:moveTo>
                  <a:pt x="0" y="0"/>
                </a:moveTo>
                <a:lnTo>
                  <a:pt x="2556319" y="0"/>
                </a:lnTo>
                <a:lnTo>
                  <a:pt x="2556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156247"/>
            <a:ext cx="18288000" cy="2222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QUIZ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5245410"/>
            <a:ext cx="18288000" cy="112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Wat is waar?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dacht Petrus?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hij er klaar voor was.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hij het zelf niet kon.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3456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dacht Petrus?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hij er klaar voor was.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wist de Heer Jezus al?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Petrus altijd bij Hem zou blijven.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Petrus niet bij Hem kon blijven.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wist de Heer Jezus al?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A) Dat Petrus altijd bij Hem zou blijven.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Dat Petrus niet bij Hem kon blijven.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Lijken wij op Petrus?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ja, want we maken allemaal fouten.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Nee, want wij maken geen fouten.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3456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Lijken wij op Petrus?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ja, want we maken allemaal fouten.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3710325" y="1549082"/>
            <a:ext cx="3548975" cy="3732192"/>
          </a:xfrm>
          <a:custGeom>
            <a:avLst/>
            <a:gdLst/>
            <a:ahLst/>
            <a:cxnLst/>
            <a:rect r="r" b="b" t="t" l="l"/>
            <a:pathLst>
              <a:path h="3732192" w="3548975">
                <a:moveTo>
                  <a:pt x="3548975" y="0"/>
                </a:moveTo>
                <a:lnTo>
                  <a:pt x="0" y="0"/>
                </a:lnTo>
                <a:lnTo>
                  <a:pt x="0" y="3732192"/>
                </a:lnTo>
                <a:lnTo>
                  <a:pt x="3548975" y="3732192"/>
                </a:lnTo>
                <a:lnTo>
                  <a:pt x="35489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482657"/>
            <a:ext cx="18288000" cy="3197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Beloven </a:t>
            </a:r>
          </a:p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betekent dat je ZEGT</a:t>
            </a:r>
          </a:p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dat je </a:t>
            </a: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iets </a:t>
            </a:r>
            <a:r>
              <a:rPr lang="en-US" sz="60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echt gaat doen</a:t>
            </a:r>
            <a:r>
              <a:rPr lang="en-US" sz="60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waar kijkt God naar?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Naar wat wij allemaal beloven.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Naar wat Hij Zelf heeft beloofd.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waar kijkt God naar?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A) Naar wat wij allemaal beloven.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Naar wat Hij Zelf heeft beloofd.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VRAAG 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doet God met Zijn beloften?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Hij denkt er niet meer aan.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Hij doet altijd wat Hij belooft!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335883"/>
            <a:ext cx="182880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Antwoord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708881"/>
            <a:ext cx="18288000" cy="486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wat doet God met Zijn beloften?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A) Hij denkt er niet meer aan.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B)</a:t>
            </a:r>
            <a:r>
              <a:rPr lang="en-US" sz="40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Hij doet altijd wat Hij belooft!</a:t>
            </a:r>
          </a:p>
          <a:p>
            <a:pPr algn="ctr">
              <a:lnSpc>
                <a:spcPts val="5600"/>
              </a:lnSpc>
            </a:pP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005247"/>
            <a:ext cx="18288000" cy="204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8"/>
              </a:lnSpc>
              <a:spcBef>
                <a:spcPct val="0"/>
              </a:spcBef>
            </a:pPr>
            <a:r>
              <a:rPr lang="en-US" sz="11998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EINDE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51653" y="8132805"/>
            <a:ext cx="1384695" cy="451045"/>
          </a:xfrm>
          <a:custGeom>
            <a:avLst/>
            <a:gdLst/>
            <a:ahLst/>
            <a:cxnLst/>
            <a:rect r="r" b="b" t="t" l="l"/>
            <a:pathLst>
              <a:path h="451045" w="1384695">
                <a:moveTo>
                  <a:pt x="0" y="0"/>
                </a:moveTo>
                <a:lnTo>
                  <a:pt x="1384694" y="0"/>
                </a:lnTo>
                <a:lnTo>
                  <a:pt x="1384694" y="451045"/>
                </a:lnTo>
                <a:lnTo>
                  <a:pt x="0" y="451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446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18086" y="8937528"/>
            <a:ext cx="7451828" cy="320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Evangelieomniet.nl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50746" y="1585234"/>
            <a:ext cx="4186508" cy="1057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1"/>
              </a:lnSpc>
              <a:spcBef>
                <a:spcPct val="0"/>
              </a:spcBef>
            </a:pPr>
            <a:r>
              <a:rPr lang="en-US" sz="612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Beloven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01674" y="971550"/>
            <a:ext cx="7284652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BIJBELBEELDEN jeugd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67524" y="2555378"/>
            <a:ext cx="4172453" cy="73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8"/>
              </a:lnSpc>
              <a:spcBef>
                <a:spcPct val="0"/>
              </a:spcBef>
            </a:pPr>
            <a:r>
              <a:rPr lang="en-US" sz="4263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IN DE BIJBEL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4699819"/>
            <a:ext cx="18288000" cy="156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© 2026 Stichting Evangelie Om Niet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Samenstelling, vormgeving en montage: EON</a:t>
            </a: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Beeldmateriaal © via Canva.com</a:t>
            </a: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F4ACCB"/>
                </a:solidFill>
                <a:latin typeface="DM Sans Bold"/>
                <a:ea typeface="DM Sans Bold"/>
                <a:cs typeface="DM Sans Bold"/>
                <a:sym typeface="DM Sans Bold"/>
              </a:rPr>
              <a:t>Muziek: audio-bibliotheek YouTube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4AC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291007"/>
            <a:ext cx="18288000" cy="153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RaADSEL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1900237"/>
            <a:ext cx="9144000" cy="6353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WELKE </a:t>
            </a: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ZIN 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zou hier 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 passen? </a:t>
            </a:r>
          </a:p>
          <a:p>
            <a:pPr algn="ctr">
              <a:lnSpc>
                <a:spcPts val="6999"/>
              </a:lnSpc>
            </a:pP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Het heeft met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beloven </a:t>
            </a:r>
            <a:r>
              <a:rPr lang="en-US" sz="4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te maken.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-336924" y="5489534"/>
            <a:ext cx="16872158" cy="2089690"/>
          </a:xfrm>
          <a:custGeom>
            <a:avLst/>
            <a:gdLst/>
            <a:ahLst/>
            <a:cxnLst/>
            <a:rect r="r" b="b" t="t" l="l"/>
            <a:pathLst>
              <a:path h="2089690" w="16872158">
                <a:moveTo>
                  <a:pt x="0" y="0"/>
                </a:moveTo>
                <a:lnTo>
                  <a:pt x="16872158" y="0"/>
                </a:lnTo>
                <a:lnTo>
                  <a:pt x="16872158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76" r="0" b="-197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3090" y="804108"/>
            <a:ext cx="6843293" cy="8454192"/>
          </a:xfrm>
          <a:custGeom>
            <a:avLst/>
            <a:gdLst/>
            <a:ahLst/>
            <a:cxnLst/>
            <a:rect r="r" b="b" t="t" l="l"/>
            <a:pathLst>
              <a:path h="8454192" w="6843293">
                <a:moveTo>
                  <a:pt x="0" y="0"/>
                </a:moveTo>
                <a:lnTo>
                  <a:pt x="6843293" y="0"/>
                </a:lnTo>
                <a:lnTo>
                  <a:pt x="6843293" y="8454192"/>
                </a:lnTo>
                <a:lnTo>
                  <a:pt x="0" y="8454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336924" y="5489534"/>
            <a:ext cx="16872158" cy="2089690"/>
          </a:xfrm>
          <a:custGeom>
            <a:avLst/>
            <a:gdLst/>
            <a:ahLst/>
            <a:cxnLst/>
            <a:rect r="r" b="b" t="t" l="l"/>
            <a:pathLst>
              <a:path h="2089690" w="16872158">
                <a:moveTo>
                  <a:pt x="0" y="0"/>
                </a:moveTo>
                <a:lnTo>
                  <a:pt x="16872158" y="0"/>
                </a:lnTo>
                <a:lnTo>
                  <a:pt x="16872158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76" r="0" b="-19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090" y="804108"/>
            <a:ext cx="6843293" cy="8454192"/>
          </a:xfrm>
          <a:custGeom>
            <a:avLst/>
            <a:gdLst/>
            <a:ahLst/>
            <a:cxnLst/>
            <a:rect r="r" b="b" t="t" l="l"/>
            <a:pathLst>
              <a:path h="8454192" w="6843293">
                <a:moveTo>
                  <a:pt x="0" y="0"/>
                </a:moveTo>
                <a:lnTo>
                  <a:pt x="6843293" y="0"/>
                </a:lnTo>
                <a:lnTo>
                  <a:pt x="6843293" y="8454192"/>
                </a:lnTo>
                <a:lnTo>
                  <a:pt x="0" y="8454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43702" y="1028700"/>
            <a:ext cx="989192" cy="1059375"/>
          </a:xfrm>
          <a:custGeom>
            <a:avLst/>
            <a:gdLst/>
            <a:ahLst/>
            <a:cxnLst/>
            <a:rect r="r" b="b" t="t" l="l"/>
            <a:pathLst>
              <a:path h="1059375" w="989192">
                <a:moveTo>
                  <a:pt x="0" y="0"/>
                </a:moveTo>
                <a:lnTo>
                  <a:pt x="989192" y="0"/>
                </a:lnTo>
                <a:lnTo>
                  <a:pt x="989192" y="1059375"/>
                </a:lnTo>
                <a:lnTo>
                  <a:pt x="0" y="1059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3101441"/>
            <a:ext cx="9144000" cy="390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59"/>
              </a:lnSpc>
            </a:pP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AFSPRAAK</a:t>
            </a:r>
          </a:p>
          <a:p>
            <a:pPr algn="ctr">
              <a:lnSpc>
                <a:spcPts val="10259"/>
              </a:lnSpc>
            </a:pPr>
            <a:r>
              <a:rPr lang="en-US" sz="8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=</a:t>
            </a:r>
          </a:p>
          <a:p>
            <a:pPr algn="ctr">
              <a:lnSpc>
                <a:spcPts val="10259"/>
              </a:lnSpc>
            </a:pPr>
            <a:r>
              <a:rPr lang="en-US" sz="8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AFSPRAAK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860799"/>
            <a:ext cx="18288000" cy="243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WAT</a:t>
            </a: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zou dat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BETEKENEN</a:t>
            </a:r>
            <a:r>
              <a:rPr lang="en-US" sz="6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85020" y="2897187"/>
            <a:ext cx="14702980" cy="439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"Afspraak is afspraak"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is een bekende zin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die veel mensen zeggen. 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Daarmee bedoelen ze dat je je ...?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aan je afspraak moet houden</a:t>
            </a:r>
            <a:r>
              <a:rPr lang="en-US" sz="4999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861734" y="3086100"/>
            <a:ext cx="2556320" cy="4114800"/>
          </a:xfrm>
          <a:custGeom>
            <a:avLst/>
            <a:gdLst/>
            <a:ahLst/>
            <a:cxnLst/>
            <a:rect r="r" b="b" t="t" l="l"/>
            <a:pathLst>
              <a:path h="4114800" w="2556320">
                <a:moveTo>
                  <a:pt x="0" y="0"/>
                </a:moveTo>
                <a:lnTo>
                  <a:pt x="2556319" y="0"/>
                </a:lnTo>
                <a:lnTo>
                  <a:pt x="2556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839575"/>
            <a:ext cx="12937535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Emma zegt tegen haar vriendinnetje: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"Ik beloof dat ik morgen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mijn stiften meeneem."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De volgende dag </a:t>
            </a:r>
            <a:r>
              <a:rPr lang="en-US" sz="45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doet ze dat ook</a:t>
            </a: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. </a:t>
            </a:r>
          </a:p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Dat is</a:t>
            </a: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4500">
                <a:solidFill>
                  <a:srgbClr val="F4ACCB"/>
                </a:solidFill>
                <a:latin typeface="Gagalin"/>
                <a:ea typeface="Gagalin"/>
                <a:cs typeface="Gagalin"/>
                <a:sym typeface="Gagalin"/>
              </a:rPr>
              <a:t>een belofte houden.</a:t>
            </a:r>
            <a:r>
              <a:rPr lang="en-US" sz="45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88409" y="2644105"/>
            <a:ext cx="3770891" cy="5985541"/>
          </a:xfrm>
          <a:custGeom>
            <a:avLst/>
            <a:gdLst/>
            <a:ahLst/>
            <a:cxnLst/>
            <a:rect r="r" b="b" t="t" l="l"/>
            <a:pathLst>
              <a:path h="5985541" w="3770891">
                <a:moveTo>
                  <a:pt x="0" y="0"/>
                </a:moveTo>
                <a:lnTo>
                  <a:pt x="3770891" y="0"/>
                </a:lnTo>
                <a:lnTo>
                  <a:pt x="3770891" y="5985541"/>
                </a:lnTo>
                <a:lnTo>
                  <a:pt x="0" y="598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1275675"/>
            <a:ext cx="13966235" cy="136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BIJVOORBEELD: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DAHL0l5hHxc</dc:identifier>
  <dcterms:modified xsi:type="dcterms:W3CDTF">2011-08-01T06:04:30Z</dcterms:modified>
  <cp:revision>1</cp:revision>
  <dc:title>“Beloven” in de Bijbel - Bijbelbeelden jeugd</dc:title>
</cp:coreProperties>
</file>